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31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12" r:id="rId20"/>
    <p:sldId id="314" r:id="rId21"/>
    <p:sldId id="284" r:id="rId22"/>
    <p:sldId id="286" r:id="rId23"/>
    <p:sldId id="287" r:id="rId24"/>
    <p:sldId id="288" r:id="rId25"/>
    <p:sldId id="285" r:id="rId26"/>
    <p:sldId id="289" r:id="rId27"/>
    <p:sldId id="257" r:id="rId28"/>
    <p:sldId id="258" r:id="rId29"/>
    <p:sldId id="262" r:id="rId30"/>
    <p:sldId id="305" r:id="rId31"/>
    <p:sldId id="259" r:id="rId32"/>
    <p:sldId id="265" r:id="rId33"/>
    <p:sldId id="307" r:id="rId34"/>
    <p:sldId id="310" r:id="rId35"/>
    <p:sldId id="311" r:id="rId36"/>
    <p:sldId id="306" r:id="rId37"/>
    <p:sldId id="29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83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4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2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94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6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6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91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7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7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E02A-DB4D-4BF5-88BF-544D519D880A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65663-8CD1-4C2A-A109-B9BF6E3A5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6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字詞句打字系統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寵物打字 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學生端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系統說明手冊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按鍵區域：左手無名指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>
            <a:fillRect/>
          </a:stretch>
        </p:blipFill>
        <p:spPr bwMode="auto">
          <a:xfrm>
            <a:off x="457200" y="1649702"/>
            <a:ext cx="8229600" cy="4777795"/>
          </a:xfrm>
        </p:spPr>
      </p:pic>
    </p:spTree>
    <p:extLst>
      <p:ext uri="{BB962C8B-B14F-4D97-AF65-F5344CB8AC3E}">
        <p14:creationId xmlns:p14="http://schemas.microsoft.com/office/powerpoint/2010/main" val="30847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按鍵區域：左手中指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457200" y="1701560"/>
            <a:ext cx="8229600" cy="4674080"/>
          </a:xfrm>
        </p:spPr>
      </p:pic>
    </p:spTree>
    <p:extLst>
      <p:ext uri="{BB962C8B-B14F-4D97-AF65-F5344CB8AC3E}">
        <p14:creationId xmlns:p14="http://schemas.microsoft.com/office/powerpoint/2010/main" val="30871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按鍵區域：左手食指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>
            <a:fillRect/>
          </a:stretch>
        </p:blipFill>
        <p:spPr bwMode="auto">
          <a:xfrm>
            <a:off x="457200" y="1673810"/>
            <a:ext cx="8229600" cy="4729579"/>
          </a:xfrm>
        </p:spPr>
      </p:pic>
    </p:spTree>
    <p:extLst>
      <p:ext uri="{BB962C8B-B14F-4D97-AF65-F5344CB8AC3E}">
        <p14:creationId xmlns:p14="http://schemas.microsoft.com/office/powerpoint/2010/main" val="32372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按鍵區域：雙手拇指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>
            <a:fillRect/>
          </a:stretch>
        </p:blipFill>
        <p:spPr bwMode="auto">
          <a:xfrm>
            <a:off x="457200" y="1646782"/>
            <a:ext cx="8229600" cy="4783635"/>
          </a:xfrm>
        </p:spPr>
      </p:pic>
    </p:spTree>
    <p:extLst>
      <p:ext uri="{BB962C8B-B14F-4D97-AF65-F5344CB8AC3E}">
        <p14:creationId xmlns:p14="http://schemas.microsoft.com/office/powerpoint/2010/main" val="11558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按鍵區域：右手食指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457200" y="1677229"/>
            <a:ext cx="8229600" cy="4722742"/>
          </a:xfrm>
        </p:spPr>
      </p:pic>
    </p:spTree>
    <p:extLst>
      <p:ext uri="{BB962C8B-B14F-4D97-AF65-F5344CB8AC3E}">
        <p14:creationId xmlns:p14="http://schemas.microsoft.com/office/powerpoint/2010/main" val="1142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按鍵區域：右手中指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59164"/>
            <a:ext cx="8229600" cy="4758872"/>
          </a:xfrm>
        </p:spPr>
      </p:pic>
    </p:spTree>
    <p:extLst>
      <p:ext uri="{BB962C8B-B14F-4D97-AF65-F5344CB8AC3E}">
        <p14:creationId xmlns:p14="http://schemas.microsoft.com/office/powerpoint/2010/main" val="38905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按鍵區域：右手無名指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57723"/>
            <a:ext cx="8229600" cy="4761754"/>
          </a:xfrm>
        </p:spPr>
      </p:pic>
    </p:spTree>
    <p:extLst>
      <p:ext uri="{BB962C8B-B14F-4D97-AF65-F5344CB8AC3E}">
        <p14:creationId xmlns:p14="http://schemas.microsoft.com/office/powerpoint/2010/main" val="650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按鍵區域：右手小指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>
            <a:fillRect/>
          </a:stretch>
        </p:blipFill>
        <p:spPr bwMode="auto">
          <a:xfrm>
            <a:off x="457200" y="1643876"/>
            <a:ext cx="8229600" cy="4789447"/>
          </a:xfrm>
        </p:spPr>
      </p:pic>
    </p:spTree>
    <p:extLst>
      <p:ext uri="{BB962C8B-B14F-4D97-AF65-F5344CB8AC3E}">
        <p14:creationId xmlns:p14="http://schemas.microsoft.com/office/powerpoint/2010/main" val="1230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正確的打字姿勢</a:t>
            </a:r>
            <a:endParaRPr lang="zh-TW" altLang="en-US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65440"/>
            <a:ext cx="8229600" cy="4746319"/>
          </a:xfrm>
        </p:spPr>
      </p:pic>
    </p:spTree>
    <p:extLst>
      <p:ext uri="{BB962C8B-B14F-4D97-AF65-F5344CB8AC3E}">
        <p14:creationId xmlns:p14="http://schemas.microsoft.com/office/powerpoint/2010/main" val="21989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如何打出一個國字？</a:t>
            </a:r>
            <a:endParaRPr lang="zh-TW" altLang="en-US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第一步：</a:t>
            </a:r>
            <a:r>
              <a:rPr lang="zh-TW" altLang="en-US" dirty="0" smtClean="0">
                <a:solidFill>
                  <a:srgbClr val="0000FF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拼讀</a:t>
            </a:r>
            <a:endParaRPr lang="en-US" altLang="zh-TW" dirty="0" smtClean="0">
              <a:solidFill>
                <a:srgbClr val="0000FF"/>
              </a:solidFill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	</a:t>
            </a: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例如：「</a:t>
            </a:r>
            <a:r>
              <a:rPr lang="zh-TW" altLang="en-US" dirty="0" smtClean="0">
                <a:solidFill>
                  <a:srgbClr val="0000FF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我</a:t>
            </a: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」的拼音</a:t>
            </a:r>
            <a:r>
              <a:rPr lang="zh-TW" altLang="en-US" dirty="0" smtClean="0">
                <a:latin typeface="華康圓體破音一" panose="02010600010101010101" pitchFamily="2" charset="-120"/>
                <a:ea typeface="華康圓體破音一" panose="02010600010101010101" pitchFamily="2" charset="-120"/>
              </a:rPr>
              <a:t>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「ㄨㄛˇ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第二步：</a:t>
            </a:r>
            <a:r>
              <a:rPr lang="zh-TW" altLang="en-US" dirty="0" smtClean="0">
                <a:solidFill>
                  <a:srgbClr val="0000FF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輸入注音符號與聲調</a:t>
            </a:r>
            <a:endParaRPr lang="en-US" altLang="zh-TW" dirty="0" smtClean="0">
              <a:solidFill>
                <a:srgbClr val="0000FF"/>
              </a:solidFill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	</a:t>
            </a: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於鍵盤上依序輸入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 ˇ 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 descr="chinese typing.pdf - Adobe Acrobat P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328" y="3952588"/>
            <a:ext cx="5916708" cy="23593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16949" y="3428999"/>
            <a:ext cx="191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聲調在哪裡？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790647" y="3775771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19656" y="6311899"/>
            <a:ext cx="527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如果這個字是「一聲」的話，則按空白鍵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(space)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1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打字訓練課程：基礎訓練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打字姿勢說明與鍵盤位置介紹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如何打出一個國字？</a:t>
            </a:r>
            <a:endParaRPr lang="zh-TW" altLang="en-US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第三步：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選字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ea typeface="華康圓體注音" panose="02010600010101010101" pitchFamily="2" charset="-120"/>
              <a:cs typeface="Times New Roman" panose="02020603050405020304" pitchFamily="18" charset="0"/>
            </a:endParaRPr>
          </a:p>
          <a:p>
            <a:pPr marL="901700" indent="-377825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如果輸入拼音和聲調後出現的字不是你要字，就要進行選字</a:t>
            </a:r>
            <a:endParaRPr lang="en-US" altLang="zh-TW" dirty="0" smtClean="0">
              <a:latin typeface="Times New Roman" panose="02020603050405020304" pitchFamily="18" charset="0"/>
              <a:ea typeface="華康圓體注音" panose="02010600010101010101" pitchFamily="2" charset="-120"/>
              <a:cs typeface="Times New Roman" panose="02020603050405020304" pitchFamily="18" charset="0"/>
            </a:endParaRPr>
          </a:p>
          <a:p>
            <a:pPr marL="901700" indent="-377825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按「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↓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」，就會出現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候選字單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，然後用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數字鍵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或「</a:t>
            </a:r>
            <a:r>
              <a:rPr lang="zh-TW" altLang="en-US" dirty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↑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↓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」選到你要的字，然後按「</a:t>
            </a:r>
            <a:r>
              <a:rPr lang="en-US" altLang="zh-TW" dirty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E</a:t>
            </a:r>
            <a:r>
              <a:rPr lang="en-US" altLang="zh-TW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nter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」確定</a:t>
            </a:r>
            <a:endParaRPr lang="en-US" altLang="zh-TW" dirty="0" smtClean="0">
              <a:latin typeface="Times New Roman" panose="02020603050405020304" pitchFamily="18" charset="0"/>
              <a:ea typeface="華康圓體注音" panose="02010600010101010101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676213" y="4041635"/>
            <a:ext cx="3939989" cy="2175668"/>
            <a:chOff x="1988032" y="3940471"/>
            <a:chExt cx="4368450" cy="24036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8032" y="4001294"/>
              <a:ext cx="1752381" cy="2342857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434" y="3940471"/>
              <a:ext cx="2819048" cy="2371430"/>
            </a:xfrm>
            <a:prstGeom prst="rect">
              <a:avLst/>
            </a:prstGeom>
          </p:spPr>
        </p:pic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628650" y="3872753"/>
            <a:ext cx="4074457" cy="230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indent="-377825">
              <a:buFont typeface="Wingdings" panose="05000000000000000000" pitchFamily="2" charset="2"/>
              <a:buAutoNum type="circleNumWdWhitePlain" startAt="3"/>
            </a:pP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如果要改前面打錯的字，就用方向鍵「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←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」回到錯字的地方，然後按「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↓</a:t>
            </a:r>
            <a:r>
              <a:rPr lang="zh-TW" altLang="en-US" dirty="0" smtClean="0">
                <a:latin typeface="Times New Roman" panose="02020603050405020304" pitchFamily="18" charset="0"/>
                <a:ea typeface="華康圓體注音" panose="02010600010101010101" pitchFamily="2" charset="-120"/>
                <a:cs typeface="Times New Roman" panose="02020603050405020304" pitchFamily="18" charset="0"/>
              </a:rPr>
              <a:t>」，就會出現候選字單</a:t>
            </a:r>
            <a:endParaRPr lang="zh-TW" altLang="en-US" dirty="0">
              <a:latin typeface="Times New Roman" panose="02020603050405020304" pitchFamily="18" charset="0"/>
              <a:ea typeface="華康圓體注音" panose="0201060001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打字訓練課程：打字系統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寵物打字介紹與操作說明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明日星球：登入說明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點選瀏覽器，開啟明日星球首頁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歡迎光臨明日星球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296" y="2369311"/>
            <a:ext cx="7076751" cy="3942588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71" y="1664811"/>
            <a:ext cx="725773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明日星球：帳號登入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62718" y="1825625"/>
            <a:ext cx="4252632" cy="435133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步驟一：輸入「帳號」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學校代碼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]+[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lvl="1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步驟二：輸入「密碼」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密碼卡設定之密碼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7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7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「單位」</a:t>
            </a:r>
            <a:endParaRPr lang="zh-TW" altLang="en-US" sz="2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歡迎光臨明日星球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3" y="2022180"/>
            <a:ext cx="2941545" cy="3958228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9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明日星球：登入後畫面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確定登入者身份：若不是，請立即「登出」後再重新登入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左列為可進行活動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2812" y="4787153"/>
            <a:ext cx="336176" cy="12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0" y="2680283"/>
            <a:ext cx="6803726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明日星球：寵物打字</a:t>
            </a:r>
            <a:endParaRPr lang="zh-TW" altLang="en-US" sz="3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開始打字練習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8"/>
          <a:stretch>
            <a:fillRect/>
          </a:stretch>
        </p:blipFill>
        <p:spPr bwMode="auto">
          <a:xfrm>
            <a:off x="1302754" y="2115307"/>
            <a:ext cx="6381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1225616" y="4563232"/>
            <a:ext cx="1079500" cy="50323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cxnSp>
        <p:nvCxnSpPr>
          <p:cNvPr id="9" name="直線單箭頭接點 5"/>
          <p:cNvCxnSpPr>
            <a:cxnSpLocks noChangeShapeType="1"/>
            <a:stCxn id="7" idx="3"/>
          </p:cNvCxnSpPr>
          <p:nvPr/>
        </p:nvCxnSpPr>
        <p:spPr bwMode="auto">
          <a:xfrm>
            <a:off x="2305116" y="4814851"/>
            <a:ext cx="912217" cy="18297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" name="圖片 9" descr="寵物打字:::關卡頁:::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7478" y="3494614"/>
            <a:ext cx="5073148" cy="249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4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寵物打字：遊戲介紹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984" y="1884891"/>
            <a:ext cx="8210550" cy="4351338"/>
          </a:xfrm>
        </p:spPr>
        <p:txBody>
          <a:bodyPr>
            <a:noAutofit/>
          </a:bodyPr>
          <a:lstStyle/>
          <a:p>
            <a:pPr marL="355600" indent="-3556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輔助學生進行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中文打字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闖關遊戲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方式進行，共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漸近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的練習：注音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國字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詞句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文章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-3556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練習原則：以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每日持續練習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為主，一天完成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關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23959"/>
              </p:ext>
            </p:extLst>
          </p:nvPr>
        </p:nvGraphicFramePr>
        <p:xfrm>
          <a:off x="915470" y="3305101"/>
          <a:ext cx="7195001" cy="265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88"/>
                <a:gridCol w="1046688"/>
                <a:gridCol w="1046688"/>
                <a:gridCol w="2071182"/>
                <a:gridCol w="1983755"/>
              </a:tblGrid>
              <a:tr h="374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教材內容</a:t>
                      </a:r>
                      <a:endParaRPr lang="zh-TW" altLang="en-US" sz="16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關卡</a:t>
                      </a:r>
                      <a:endParaRPr lang="zh-TW" altLang="en-US" sz="16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關卡數量</a:t>
                      </a:r>
                      <a:endParaRPr lang="zh-TW" altLang="en-US" sz="16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學習指標</a:t>
                      </a:r>
                      <a:endParaRPr lang="zh-TW" altLang="en-US" sz="16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教材範圍</a:t>
                      </a:r>
                      <a:endParaRPr lang="zh-TW" altLang="en-US" sz="16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07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注音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~</a:t>
                      </a:r>
                      <a:r>
                        <a:rPr lang="en-US" altLang="zh-TW" sz="1600" b="0" i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20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增加鍵盤、鍵位、指法的熟悉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個注音符號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4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國字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21~74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如何打出一個國字，並加強課內教材、字詞句的熟悉度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第一冊</a:t>
                      </a:r>
                      <a:r>
                        <a:rPr lang="zh-TW" altLang="en-US" sz="1600" b="0" i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至 第四冊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07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詞句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75~321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247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第一冊</a:t>
                      </a:r>
                      <a:r>
                        <a:rPr lang="zh-TW" altLang="en-US" sz="1600" b="0" i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至 第十二冊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4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文章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322~405</a:t>
                      </a:r>
                      <a:endParaRPr lang="zh-TW" altLang="en-US" sz="16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整體篇章輸入、換行等版面操作及標點符號之運用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第一冊 至</a:t>
                      </a:r>
                      <a:r>
                        <a:rPr lang="zh-TW" altLang="en-US" sz="1600" b="0" i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第五冊</a:t>
                      </a:r>
                      <a:endParaRPr lang="zh-TW" altLang="en-US" sz="1600" b="0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寵物打字：地圖介面呈現說明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寵物打字:::關卡頁:::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361" y="2990188"/>
            <a:ext cx="6453214" cy="300277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大地圖形式呈現，以拖拉畫面觀看整體關卡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地圖上顯示同學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91856" y="3019639"/>
            <a:ext cx="12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功能選單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157328" y="2203792"/>
            <a:ext cx="121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回到明日星球首頁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545209" y="6099165"/>
            <a:ext cx="178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好友進度顯示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向下箭號 30"/>
          <p:cNvSpPr/>
          <p:nvPr/>
        </p:nvSpPr>
        <p:spPr>
          <a:xfrm rot="16200000">
            <a:off x="1285118" y="3071632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7475141" y="2842961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 rot="10800000">
            <a:off x="2681398" y="5846337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5537716" y="6194735"/>
            <a:ext cx="178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關卡與星等記錄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向下箭號 34"/>
          <p:cNvSpPr/>
          <p:nvPr/>
        </p:nvSpPr>
        <p:spPr>
          <a:xfrm rot="10800000">
            <a:off x="5673905" y="5941907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9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關卡規則說明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5491"/>
            <a:ext cx="7886700" cy="4351338"/>
          </a:xfrm>
        </p:spPr>
        <p:txBody>
          <a:bodyPr/>
          <a:lstStyle/>
          <a:p>
            <a:pPr marL="355600" indent="-3556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總關卡數：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405</a:t>
            </a:r>
          </a:p>
          <a:p>
            <a:pPr marL="355600" indent="-3556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關卡上鎖機制：必須過關，才可以開啟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學生於各關卡的成績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1" indent="-3556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同一關卡，學生可取得一至三顆不等的星星數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1" indent="-3556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取得星星，即代表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過關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1" indent="-355600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關卡上記錄的星等為學生所有挑戰中的最佳成績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1" indent="-3556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特殊關卡中，學生於此關卡之前累計的星星數量必須超過卡關限制，方可繼續挑戰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29" y="4760259"/>
            <a:ext cx="4791793" cy="166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1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寵物打字：詳細星等規則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取得一顆星的條件為過關的最低標準。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81874"/>
              </p:ext>
            </p:extLst>
          </p:nvPr>
        </p:nvGraphicFramePr>
        <p:xfrm>
          <a:off x="1266422" y="2414431"/>
          <a:ext cx="67571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16"/>
                <a:gridCol w="1532586"/>
                <a:gridCol w="39538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教材內容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星等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注音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且 打字速度 </a:t>
                      </a:r>
                      <a:r>
                        <a:rPr lang="en-US" altLang="zh-TW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 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  <a:r>
                        <a:rPr lang="en-US" altLang="zh-TW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 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打字速度 </a:t>
                      </a:r>
                      <a:r>
                        <a:rPr lang="en-US" altLang="zh-TW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 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  <a:r>
                        <a:rPr lang="en-US" altLang="zh-TW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國字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詞句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正確率達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以上，方可開始計算打字過關條件</a:t>
                      </a:r>
                      <a:endParaRPr lang="zh-TW" altLang="en-US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打字速度達到關卡標準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且 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錯誤題數不超過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打字速度達到關卡標準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且 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錯誤題數不超過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打字速度達到關卡標準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且 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錯誤題數為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文章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且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打字速度達到關卡標準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打字正確率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 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打字速度達到關卡標準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2" charset="-120"/>
                <a:ea typeface="華康圓體注音" pitchFamily="2" charset="-120"/>
              </a:rPr>
              <a:t>打字預備動作</a:t>
            </a:r>
            <a:endParaRPr lang="zh-TW" altLang="en-US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華康圓體注音" pitchFamily="2" charset="-120"/>
                <a:ea typeface="華康圓體注音" pitchFamily="2" charset="-120"/>
              </a:rPr>
              <a:t>正確姿勢</a:t>
            </a:r>
            <a:endParaRPr lang="en-US" altLang="zh-TW" sz="2800" dirty="0" smtClean="0">
              <a:latin typeface="華康圓體注音" pitchFamily="2" charset="-120"/>
              <a:ea typeface="華康圓體注音" pitchFamily="2" charset="-120"/>
            </a:endParaRPr>
          </a:p>
          <a:p>
            <a:pPr lvl="1"/>
            <a:endParaRPr lang="en-US" altLang="zh-TW" sz="2400" dirty="0" smtClean="0">
              <a:latin typeface="華康圓體注音" pitchFamily="2" charset="-120"/>
              <a:ea typeface="華康圓體注音" pitchFamily="2" charset="-120"/>
            </a:endParaRPr>
          </a:p>
          <a:p>
            <a:pPr lvl="1"/>
            <a:r>
              <a:rPr lang="zh-TW" altLang="en-US" sz="2400" dirty="0" smtClean="0">
                <a:latin typeface="華康圓體注音" pitchFamily="2" charset="-120"/>
                <a:ea typeface="華康圓體注音" pitchFamily="2" charset="-120"/>
              </a:rPr>
              <a:t>調整桌椅高度，穩穩坐下；腰部挺直，兩腳平穩踏地；身體可略為前傾，離鍵盤不可太遠，約保持</a:t>
            </a:r>
            <a:r>
              <a:rPr lang="en-US" altLang="zh-TW" sz="2400" dirty="0" smtClean="0">
                <a:latin typeface="華康圓體注音" pitchFamily="2" charset="-120"/>
                <a:ea typeface="華康圓體注音" pitchFamily="2" charset="-120"/>
              </a:rPr>
              <a:t>20~30</a:t>
            </a:r>
            <a:r>
              <a:rPr lang="zh-TW" altLang="en-US" sz="2400" dirty="0" smtClean="0">
                <a:latin typeface="華康圓體注音" pitchFamily="2" charset="-120"/>
                <a:ea typeface="華康圓體注音" pitchFamily="2" charset="-120"/>
              </a:rPr>
              <a:t>公分的距離。</a:t>
            </a:r>
            <a:endParaRPr lang="en-US" altLang="zh-TW" sz="2400" dirty="0" smtClean="0">
              <a:latin typeface="華康圓體注音" pitchFamily="2" charset="-120"/>
              <a:ea typeface="華康圓體注音" pitchFamily="2" charset="-120"/>
            </a:endParaRPr>
          </a:p>
          <a:p>
            <a:pPr lvl="1"/>
            <a:endParaRPr lang="en-US" altLang="zh-TW" sz="2400" dirty="0">
              <a:latin typeface="華康圓體注音" pitchFamily="2" charset="-120"/>
              <a:ea typeface="華康圓體注音" pitchFamily="2" charset="-120"/>
            </a:endParaRPr>
          </a:p>
          <a:p>
            <a:pPr lvl="1"/>
            <a:r>
              <a:rPr lang="zh-TW" altLang="en-US" sz="2400" dirty="0" smtClean="0">
                <a:latin typeface="華康圓體注音" pitchFamily="2" charset="-120"/>
                <a:ea typeface="華康圓體注音" pitchFamily="2" charset="-120"/>
              </a:rPr>
              <a:t>上臂與手肘應靠近身體，要拱起手腕</a:t>
            </a:r>
            <a:endParaRPr lang="zh-TW" altLang="en-US" sz="2400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1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寵物打字：打字速度標準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打字速度為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一分鐘可輸入之文字數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，單位記為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字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3538" indent="-363538"/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計算方式：正確字數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練習時間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秒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)*60</a:t>
            </a:r>
          </a:p>
          <a:p>
            <a:pPr marL="363538" indent="-363538"/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關卡標準對應其教材難度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74219"/>
              </p:ext>
            </p:extLst>
          </p:nvPr>
        </p:nvGraphicFramePr>
        <p:xfrm>
          <a:off x="1320801" y="3227478"/>
          <a:ext cx="6486960" cy="294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740"/>
                <a:gridCol w="1621740"/>
                <a:gridCol w="1621740"/>
                <a:gridCol w="1621740"/>
              </a:tblGrid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標準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字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標準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字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六上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 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六下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寵物打字：卡關機制說明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在指定關卡，學生必須收集特定星星數，方可繼續挑戰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24686"/>
              </p:ext>
            </p:extLst>
          </p:nvPr>
        </p:nvGraphicFramePr>
        <p:xfrm>
          <a:off x="6335820" y="2468563"/>
          <a:ext cx="22752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634"/>
                <a:gridCol w="1137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指定關卡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星星數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170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585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61" y="2318036"/>
            <a:ext cx="4424706" cy="15405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5115" t="21864" r="71096" b="53331"/>
          <a:stretch/>
        </p:blipFill>
        <p:spPr>
          <a:xfrm>
            <a:off x="1214090" y="4548362"/>
            <a:ext cx="4500906" cy="15424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247961" y="3959417"/>
            <a:ext cx="45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zh-TW" altLang="en-US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關卡上閘門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</a:t>
            </a:r>
            <a:r>
              <a:rPr lang="zh-TW" altLang="en-US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表示「尚未達到過關標準」</a:t>
            </a:r>
            <a:endParaRPr lang="en-US" altLang="zh-TW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6424" y="6194130"/>
            <a:ext cx="45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zh-TW" altLang="en-US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關卡上</a:t>
            </a:r>
            <a:r>
              <a:rPr lang="zh-TW" altLang="en-US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閘門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</a:t>
            </a:r>
            <a:r>
              <a:rPr lang="zh-TW" altLang="en-US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表示「已經達到</a:t>
            </a:r>
            <a:r>
              <a:rPr lang="zh-TW" altLang="en-US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過關標準」</a:t>
            </a:r>
            <a:endParaRPr lang="en-US" altLang="zh-TW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10800000">
            <a:off x="2495131" y="3757617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0800000">
            <a:off x="2553152" y="6003574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7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寵物打字：注音打字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117" y="1978031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:::寵物打字:::注音練習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866902"/>
            <a:ext cx="5901267" cy="422486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21368" y="4000117"/>
            <a:ext cx="112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手形指示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06750" y="6247379"/>
            <a:ext cx="12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虛擬鍵盤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69949" y="1597028"/>
            <a:ext cx="396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音效、手形指示、虛擬鍵盤功能開關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下箭號 20"/>
          <p:cNvSpPr/>
          <p:nvPr/>
        </p:nvSpPr>
        <p:spPr>
          <a:xfrm rot="10800000">
            <a:off x="6027486" y="6032088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 rot="16200000">
            <a:off x="3526314" y="4064590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758435" y="2120558"/>
            <a:ext cx="112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指法說明文字指引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向下箭號 24"/>
          <p:cNvSpPr/>
          <p:nvPr/>
        </p:nvSpPr>
        <p:spPr>
          <a:xfrm rot="16200000">
            <a:off x="3763381" y="2328968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6174604" y="1956376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2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：國字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詞句打字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練習時間：限時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必須答對，才可以繼續下一題 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不可跳過不答</a:t>
            </a: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標點符號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基本標點符號輸入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頁面下方自動產生輸入提示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8500" lvl="2" indent="-355600">
              <a:spcBef>
                <a:spcPts val="750"/>
              </a:spcBef>
            </a:pP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教材預習功能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提示購買功能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:::寵物打字:::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866" y="4247257"/>
            <a:ext cx="4417484" cy="2381976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07183"/>
              </p:ext>
            </p:extLst>
          </p:nvPr>
        </p:nvGraphicFramePr>
        <p:xfrm>
          <a:off x="1693334" y="3391694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910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！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；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2910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逗號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句號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問號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驚嘆號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冒號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上引號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下引號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向下箭號 5"/>
          <p:cNvSpPr/>
          <p:nvPr/>
        </p:nvSpPr>
        <p:spPr>
          <a:xfrm rot="10800000">
            <a:off x="6023980" y="6100818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58457" y="6285747"/>
            <a:ext cx="248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自動產生輸入方式提示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79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寵物打字：教材預習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:::寵物打字:::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12677" r="16112" b="38476"/>
          <a:stretch/>
        </p:blipFill>
        <p:spPr>
          <a:xfrm>
            <a:off x="1184519" y="2343764"/>
            <a:ext cx="4690179" cy="17975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>
              <a:spcBef>
                <a:spcPts val="750"/>
              </a:spcBef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以教材預覽提升學生對教材的熟悉度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:::寵物打字:::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999" y="4121940"/>
            <a:ext cx="4411135" cy="245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下箭號 6"/>
          <p:cNvSpPr/>
          <p:nvPr/>
        </p:nvSpPr>
        <p:spPr>
          <a:xfrm rot="10800000">
            <a:off x="2484915" y="3859492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39444" y="4098480"/>
            <a:ext cx="164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選擇觀看題目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3600961" y="4001294"/>
            <a:ext cx="784772" cy="1095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寵物打字：購買提示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>
              <a:spcBef>
                <a:spcPts val="750"/>
              </a:spcBef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學生遇到不會拼讀的生字，可以購買提示（注音顯示）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15580" y="2202263"/>
            <a:ext cx="164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點選購買提示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 descr=":::寵物打字:::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2314" r="13854" b="32154"/>
          <a:stretch/>
        </p:blipFill>
        <p:spPr>
          <a:xfrm>
            <a:off x="1277408" y="2681610"/>
            <a:ext cx="6017889" cy="249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:::寵物打字:::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3058" r="14271" b="34391"/>
          <a:stretch/>
        </p:blipFill>
        <p:spPr>
          <a:xfrm>
            <a:off x="2353733" y="4129411"/>
            <a:ext cx="6052674" cy="23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下箭號 6"/>
          <p:cNvSpPr/>
          <p:nvPr/>
        </p:nvSpPr>
        <p:spPr>
          <a:xfrm>
            <a:off x="6258398" y="2504339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 rot="5400000">
            <a:off x="4803266" y="3515158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150460" y="3448439"/>
            <a:ext cx="164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n w="3175"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是否花錢購買？</a:t>
            </a:r>
            <a:endParaRPr lang="zh-TW" altLang="en-US" b="1" dirty="0">
              <a:ln w="3175"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下箭號 17"/>
          <p:cNvSpPr/>
          <p:nvPr/>
        </p:nvSpPr>
        <p:spPr>
          <a:xfrm rot="5400000">
            <a:off x="5945072" y="4914907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258398" y="4848188"/>
            <a:ext cx="15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n w="3175"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提示購買成功</a:t>
            </a:r>
            <a:endParaRPr lang="zh-TW" altLang="en-US" b="1" dirty="0">
              <a:ln w="3175"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2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詞句打字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698" y="1468489"/>
            <a:ext cx="7886700" cy="4351338"/>
          </a:xfrm>
        </p:spPr>
        <p:txBody>
          <a:bodyPr>
            <a:normAutofit/>
          </a:bodyPr>
          <a:lstStyle/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練習時間：限時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必須答對，才可以繼續下一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 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不可跳過不答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1" indent="-355600">
              <a:spcBef>
                <a:spcPts val="75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標點符號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輸入訓練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:::寵物打字:::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02" y="3225308"/>
            <a:ext cx="7147728" cy="31383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1309807" y="2730454"/>
            <a:ext cx="151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關卡標準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22256" y="2713520"/>
            <a:ext cx="151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倒數計時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56888" y="4194484"/>
            <a:ext cx="151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題目列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219178" y="6244855"/>
            <a:ext cx="161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打字相關資訊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6614178" y="3039893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0800000">
            <a:off x="6022255" y="4001563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1888452" y="3039893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rot="10800000">
            <a:off x="5843811" y="6030608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928002" y="2758011"/>
            <a:ext cx="151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關卡數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4506647" y="3081745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9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成績結算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關卡資訊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正確題數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主要打字成績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打字速度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簡易問卷填寫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回到關卡頁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:::寵物打字:::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"/>
          <a:stretch/>
        </p:blipFill>
        <p:spPr>
          <a:xfrm>
            <a:off x="3163918" y="1529292"/>
            <a:ext cx="5351432" cy="41812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698067" y="5350933"/>
            <a:ext cx="55880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0800000">
            <a:off x="5799022" y="5506439"/>
            <a:ext cx="356890" cy="235894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158070" y="5742138"/>
            <a:ext cx="563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代表學生成績已被記錄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若未顯示「存檔成功」，請確認網路狀態是否正常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3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鍵盤介紹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鍵盤上的注音符號位於每個按鍵的</a:t>
            </a:r>
            <a:r>
              <a:rPr lang="zh-TW" altLang="en-US" dirty="0" smtClean="0">
                <a:solidFill>
                  <a:srgbClr val="FF000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右上角</a:t>
            </a:r>
            <a:endParaRPr lang="zh-TW" altLang="en-US" dirty="0">
              <a:solidFill>
                <a:srgbClr val="FF0000"/>
              </a:solidFill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457200" y="2361421"/>
            <a:ext cx="8229600" cy="427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94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2" charset="-120"/>
                <a:ea typeface="華康圓體注音" pitchFamily="2" charset="-120"/>
              </a:rPr>
              <a:t>雙手平放</a:t>
            </a:r>
            <a:endParaRPr lang="zh-TW" altLang="en-US" dirty="0">
              <a:latin typeface="華康圓體注音" pitchFamily="2" charset="-120"/>
              <a:ea typeface="華康圓體注音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>
            <a:fillRect/>
          </a:stretch>
        </p:blipFill>
        <p:spPr bwMode="auto">
          <a:xfrm>
            <a:off x="457200" y="1655017"/>
            <a:ext cx="8229600" cy="4767166"/>
          </a:xfrm>
        </p:spPr>
      </p:pic>
    </p:spTree>
    <p:extLst>
      <p:ext uri="{BB962C8B-B14F-4D97-AF65-F5344CB8AC3E}">
        <p14:creationId xmlns:p14="http://schemas.microsoft.com/office/powerpoint/2010/main" val="416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華康圓體注音" pitchFamily="2" charset="-120"/>
                <a:ea typeface="華康圓體注音" pitchFamily="2" charset="-120"/>
              </a:rPr>
              <a:t>準備動作（一）：左、右手對準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>
            <a:fillRect/>
          </a:stretch>
        </p:blipFill>
        <p:spPr bwMode="auto">
          <a:xfrm>
            <a:off x="457200" y="1624780"/>
            <a:ext cx="8229600" cy="482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56412"/>
          <a:stretch>
            <a:fillRect/>
          </a:stretch>
        </p:blipFill>
        <p:spPr bwMode="auto">
          <a:xfrm>
            <a:off x="467544" y="2276872"/>
            <a:ext cx="8229600" cy="158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華康圓體注音" pitchFamily="2" charset="-120"/>
                <a:ea typeface="華康圓體注音" pitchFamily="2" charset="-120"/>
              </a:rPr>
              <a:t>準備動作（二）：其他手指依序放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60607"/>
            <a:ext cx="8229600" cy="4755985"/>
          </a:xfrm>
        </p:spPr>
      </p:pic>
    </p:spTree>
    <p:extLst>
      <p:ext uri="{BB962C8B-B14F-4D97-AF65-F5344CB8AC3E}">
        <p14:creationId xmlns:p14="http://schemas.microsoft.com/office/powerpoint/2010/main" val="581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十指按鍵區域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51438"/>
            <a:ext cx="8229600" cy="4774323"/>
          </a:xfrm>
        </p:spPr>
      </p:pic>
    </p:spTree>
    <p:extLst>
      <p:ext uri="{BB962C8B-B14F-4D97-AF65-F5344CB8AC3E}">
        <p14:creationId xmlns:p14="http://schemas.microsoft.com/office/powerpoint/2010/main" val="28693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圓體注音" pitchFamily="2" charset="-120"/>
                <a:ea typeface="華康圓體注音" pitchFamily="2" charset="-120"/>
              </a:rPr>
              <a:t>按鍵區域：左手小指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E71D-7476-4ECE-95DC-CFA39494EC2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>
            <a:fillRect/>
          </a:stretch>
        </p:blipFill>
        <p:spPr bwMode="auto">
          <a:xfrm>
            <a:off x="457200" y="1646147"/>
            <a:ext cx="8229600" cy="4784906"/>
          </a:xfrm>
        </p:spPr>
      </p:pic>
    </p:spTree>
    <p:extLst>
      <p:ext uri="{BB962C8B-B14F-4D97-AF65-F5344CB8AC3E}">
        <p14:creationId xmlns:p14="http://schemas.microsoft.com/office/powerpoint/2010/main" val="27560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1147</TotalTime>
  <Words>1236</Words>
  <Application>Microsoft Office PowerPoint</Application>
  <PresentationFormat>如螢幕大小 (4:3)</PresentationFormat>
  <Paragraphs>274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華康圓體注音</vt:lpstr>
      <vt:lpstr>華康圓體破音一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字詞句打字系統</vt:lpstr>
      <vt:lpstr>打字訓練課程：基礎訓練</vt:lpstr>
      <vt:lpstr>打字預備動作</vt:lpstr>
      <vt:lpstr>鍵盤介紹</vt:lpstr>
      <vt:lpstr>雙手平放</vt:lpstr>
      <vt:lpstr>準備動作（一）：左、右手對準</vt:lpstr>
      <vt:lpstr>準備動作（二）：其他手指依序放</vt:lpstr>
      <vt:lpstr>十指按鍵區域</vt:lpstr>
      <vt:lpstr>按鍵區域：左手小指</vt:lpstr>
      <vt:lpstr>按鍵區域：左手無名指</vt:lpstr>
      <vt:lpstr>按鍵區域：左手中指</vt:lpstr>
      <vt:lpstr>按鍵區域：左手食指</vt:lpstr>
      <vt:lpstr>按鍵區域：雙手拇指</vt:lpstr>
      <vt:lpstr>按鍵區域：右手食指</vt:lpstr>
      <vt:lpstr>按鍵區域：右手中指</vt:lpstr>
      <vt:lpstr>按鍵區域：右手無名指</vt:lpstr>
      <vt:lpstr>按鍵區域：右手小指</vt:lpstr>
      <vt:lpstr>正確的打字姿勢</vt:lpstr>
      <vt:lpstr>如何打出一個國字？</vt:lpstr>
      <vt:lpstr>如何打出一個國字？</vt:lpstr>
      <vt:lpstr>打字訓練課程：打字系統</vt:lpstr>
      <vt:lpstr>明日星球：登入說明</vt:lpstr>
      <vt:lpstr>明日星球：帳號登入</vt:lpstr>
      <vt:lpstr>明日星球：登入後畫面</vt:lpstr>
      <vt:lpstr>PowerPoint 簡報</vt:lpstr>
      <vt:lpstr>寵物打字：遊戲介紹</vt:lpstr>
      <vt:lpstr>寵物打字：地圖介面呈現說明</vt:lpstr>
      <vt:lpstr>寵物打字：關卡規則說明</vt:lpstr>
      <vt:lpstr>寵物打字：詳細星等規則</vt:lpstr>
      <vt:lpstr>寵物打字：打字速度標準</vt:lpstr>
      <vt:lpstr>寵物打字：卡關機制說明</vt:lpstr>
      <vt:lpstr>寵物打字：注音打字</vt:lpstr>
      <vt:lpstr>寵物打字：國字/詞句打字</vt:lpstr>
      <vt:lpstr>寵物打字：教材預習</vt:lpstr>
      <vt:lpstr>寵物打字：購買提示</vt:lpstr>
      <vt:lpstr>國字/詞句打字</vt:lpstr>
      <vt:lpstr>成績結算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寵物打字 操作說明</dc:title>
  <dc:creator>Jackaly</dc:creator>
  <cp:lastModifiedBy>Jackaly</cp:lastModifiedBy>
  <cp:revision>95</cp:revision>
  <dcterms:created xsi:type="dcterms:W3CDTF">2013-10-11T08:31:23Z</dcterms:created>
  <dcterms:modified xsi:type="dcterms:W3CDTF">2014-08-25T05:38:59Z</dcterms:modified>
</cp:coreProperties>
</file>