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83" r:id="rId4"/>
    <p:sldId id="290" r:id="rId5"/>
    <p:sldId id="262" r:id="rId6"/>
    <p:sldId id="284" r:id="rId7"/>
    <p:sldId id="285" r:id="rId8"/>
    <p:sldId id="259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3"/>
    <p:restoredTop sz="94613"/>
  </p:normalViewPr>
  <p:slideViewPr>
    <p:cSldViewPr snapToGrid="0" snapToObjects="1">
      <p:cViewPr varScale="1">
        <p:scale>
          <a:sx n="160" d="100"/>
          <a:sy n="160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EF224-0BDA-034E-BCF0-BD2C0B715F60}" type="datetimeFigureOut">
              <a:rPr kumimoji="1" lang="zh-TW" altLang="en-US" smtClean="0"/>
              <a:t>2021/2/25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189E8-A4D2-4A4F-9044-3F65E7F3972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9777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3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3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263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04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11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93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18926" y="-12899"/>
            <a:ext cx="5276875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9674" y="-12899"/>
            <a:ext cx="5276875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48300" y="4539402"/>
            <a:ext cx="3530700" cy="1575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765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+ im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18926" y="-12899"/>
            <a:ext cx="5276875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9" name="Shape 19"/>
          <p:cNvSpPr/>
          <p:nvPr/>
        </p:nvSpPr>
        <p:spPr>
          <a:xfrm>
            <a:off x="-9674" y="-12899"/>
            <a:ext cx="5276875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8310" y="2410535"/>
            <a:ext cx="3148199" cy="647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8251" y="3225800"/>
            <a:ext cx="3148199" cy="300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70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big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09250" y="-12899"/>
            <a:ext cx="3076750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19350" y="-12899"/>
            <a:ext cx="3076750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09705" y="5489168"/>
            <a:ext cx="1609799" cy="647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24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228601" y="-13916"/>
            <a:ext cx="8229314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1" y="-13916"/>
            <a:ext cx="8229314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350" y="2410535"/>
            <a:ext cx="5324100" cy="647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50" y="3225800"/>
            <a:ext cx="5324100" cy="300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2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228601" y="-13916"/>
            <a:ext cx="8229314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1" y="-13916"/>
            <a:ext cx="8229314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41001" y="2512133"/>
            <a:ext cx="4801499" cy="546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41000" y="3323233"/>
            <a:ext cx="2671800" cy="324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3673842" y="3323233"/>
            <a:ext cx="2671800" cy="324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61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28601" y="-13916"/>
            <a:ext cx="8229314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1" y="-13916"/>
            <a:ext cx="8229314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1001" y="2512133"/>
            <a:ext cx="4801499" cy="546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41001" y="3353835"/>
            <a:ext cx="1988699" cy="321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2931575" y="3353835"/>
            <a:ext cx="1988699" cy="321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5022150" y="3353835"/>
            <a:ext cx="1988699" cy="321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653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28601" y="-13916"/>
            <a:ext cx="8229314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1" y="-13916"/>
            <a:ext cx="8229314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363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80BB-6D6E-4B8B-8CA6-764F0099604A}" type="datetime1">
              <a:rPr lang="zh-TW" alt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2021/2/25</a:t>
            </a:fld>
            <a:endParaRPr lang="zh-TW" altLang="en-US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B962-3679-4810-8F1E-5E9791150ED0}" type="slidenum">
              <a:rPr lang="zh-TW" alt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zh-TW" altLang="en-US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6" y="167430"/>
            <a:ext cx="1300777" cy="4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1" y="2512135"/>
            <a:ext cx="5185199" cy="63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1" y="3327400"/>
            <a:ext cx="5185199" cy="300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999999"/>
              </a:buClr>
              <a:buSzPct val="100000"/>
              <a:buFont typeface="Karla"/>
              <a:buChar char="▸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999999"/>
              </a:buClr>
              <a:buSzPct val="1000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999999"/>
              </a:buClr>
              <a:buSzPct val="1000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47403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5580000" y="6120000"/>
            <a:ext cx="324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中央大學網路學習科技研究所</a:t>
            </a:r>
          </a:p>
        </p:txBody>
      </p:sp>
      <p:sp>
        <p:nvSpPr>
          <p:cNvPr id="7" name="Shape 65"/>
          <p:cNvSpPr txBox="1">
            <a:spLocks/>
          </p:cNvSpPr>
          <p:nvPr/>
        </p:nvSpPr>
        <p:spPr>
          <a:xfrm>
            <a:off x="5220000" y="2880000"/>
            <a:ext cx="3600000" cy="7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3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3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3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3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3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3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3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3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zh-TW" altLang="en-US" sz="28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系統介紹與操作說明</a:t>
            </a:r>
            <a:endParaRPr lang="en" sz="2800" kern="0" dirty="0">
              <a:solidFill>
                <a:srgbClr val="FFFFFF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80000" y="2880000"/>
            <a:ext cx="3960000" cy="1620000"/>
          </a:xfrm>
        </p:spPr>
        <p:txBody>
          <a:bodyPr/>
          <a:lstStyle/>
          <a:p>
            <a:pPr algn="ctr"/>
            <a:r>
              <a:rPr kumimoji="1" lang="zh-TW" altLang="en-US" sz="4800" dirty="0">
                <a:solidFill>
                  <a:srgbClr val="0070C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主題深讀系統</a:t>
            </a:r>
            <a:br>
              <a:rPr kumimoji="1" lang="en-US" altLang="zh-TW" sz="4800" dirty="0">
                <a:solidFill>
                  <a:srgbClr val="0070C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zh-CN" altLang="en-US" sz="4800" dirty="0">
                <a:solidFill>
                  <a:srgbClr val="0070C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學生端</a:t>
            </a:r>
            <a:endParaRPr kumimoji="1" lang="zh-TW" altLang="en-US" sz="4800" dirty="0">
              <a:solidFill>
                <a:srgbClr val="0070C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091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78"/>
          <p:cNvSpPr txBox="1">
            <a:spLocks/>
          </p:cNvSpPr>
          <p:nvPr/>
        </p:nvSpPr>
        <p:spPr>
          <a:xfrm>
            <a:off x="252000" y="360000"/>
            <a:ext cx="8640000" cy="54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zh-TW" altLang="en-US" sz="3600" b="1" spc="3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登入明日星球</a:t>
            </a:r>
            <a:endParaRPr lang="en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346134-A189-634D-9A9F-084817ADCFAC}"/>
              </a:ext>
            </a:extLst>
          </p:cNvPr>
          <p:cNvSpPr txBox="1"/>
          <p:nvPr/>
        </p:nvSpPr>
        <p:spPr>
          <a:xfrm>
            <a:off x="252000" y="1080000"/>
            <a:ext cx="8640000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-120"/>
              </a:rPr>
              <a:t>從</a:t>
            </a:r>
            <a:r>
              <a:rPr kumimoji="1" lang="zh-TW" altLang="en-US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-120"/>
              </a:rPr>
              <a:t>明日星球 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-120"/>
              </a:rPr>
              <a:t>( http://</a:t>
            </a:r>
            <a:r>
              <a:rPr kumimoji="1" lang="en-US" altLang="zh-TW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-120"/>
              </a:rPr>
              <a:t>ncu.cot.org.tw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-120"/>
              </a:rPr>
              <a:t>/ac/</a:t>
            </a:r>
            <a:r>
              <a:rPr kumimoji="1" lang="en-US" altLang="zh-TW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-120"/>
              </a:rPr>
              <a:t>index.php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-120"/>
              </a:rPr>
              <a:t> )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-120"/>
              </a:rPr>
              <a:t>輸入</a:t>
            </a:r>
            <a:r>
              <a:rPr kumimoji="1"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-120"/>
              </a:rPr>
              <a:t>帳號 </a:t>
            </a:r>
            <a:r>
              <a:rPr kumimoji="1" lang="en-US" altLang="zh-TW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-120"/>
              </a:rPr>
              <a:t>/ </a:t>
            </a:r>
            <a:r>
              <a:rPr kumimoji="1"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-120"/>
              </a:rPr>
              <a:t>密碼 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-120"/>
              </a:rPr>
              <a:t>登入。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-120"/>
              </a:rPr>
              <a:t> 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E9D1471-E115-1347-B70B-EB155F13F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65" y="1620000"/>
            <a:ext cx="8764270" cy="51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1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78"/>
          <p:cNvSpPr txBox="1">
            <a:spLocks/>
          </p:cNvSpPr>
          <p:nvPr/>
        </p:nvSpPr>
        <p:spPr>
          <a:xfrm>
            <a:off x="252000" y="360000"/>
            <a:ext cx="8640000" cy="54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zh-TW" altLang="en-US" sz="3600" b="1" spc="3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進入主題深讀</a:t>
            </a:r>
            <a:endParaRPr lang="en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2A48863-E9E6-FB40-8560-058FADD06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12" y="1260000"/>
            <a:ext cx="8730234" cy="3837559"/>
          </a:xfrm>
          <a:prstGeom prst="rect">
            <a:avLst/>
          </a:prstGeom>
        </p:spPr>
      </p:pic>
      <p:sp>
        <p:nvSpPr>
          <p:cNvPr id="11" name="圓角矩形 10">
            <a:extLst>
              <a:ext uri="{FF2B5EF4-FFF2-40B4-BE49-F238E27FC236}">
                <a16:creationId xmlns:a16="http://schemas.microsoft.com/office/drawing/2014/main" id="{84A2C0DD-DDD3-7142-B472-9A4F664CFCDE}"/>
              </a:ext>
            </a:extLst>
          </p:cNvPr>
          <p:cNvSpPr/>
          <p:nvPr/>
        </p:nvSpPr>
        <p:spPr>
          <a:xfrm>
            <a:off x="180000" y="3031951"/>
            <a:ext cx="1080000" cy="504000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15" name="圓角矩形 14">
            <a:extLst>
              <a:ext uri="{FF2B5EF4-FFF2-40B4-BE49-F238E27FC236}">
                <a16:creationId xmlns:a16="http://schemas.microsoft.com/office/drawing/2014/main" id="{06B3379C-64BD-AB4A-B224-0DCDCB422948}"/>
              </a:ext>
            </a:extLst>
          </p:cNvPr>
          <p:cNvSpPr/>
          <p:nvPr/>
        </p:nvSpPr>
        <p:spPr>
          <a:xfrm>
            <a:off x="7247977" y="2489348"/>
            <a:ext cx="1620000" cy="2592000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16" name="向右箭號圖說文字 15">
            <a:extLst>
              <a:ext uri="{FF2B5EF4-FFF2-40B4-BE49-F238E27FC236}">
                <a16:creationId xmlns:a16="http://schemas.microsoft.com/office/drawing/2014/main" id="{19794615-B2D3-7445-A3C3-99E3E59F57DA}"/>
              </a:ext>
            </a:extLst>
          </p:cNvPr>
          <p:cNvSpPr/>
          <p:nvPr/>
        </p:nvSpPr>
        <p:spPr>
          <a:xfrm>
            <a:off x="5627977" y="4407458"/>
            <a:ext cx="1620000" cy="360000"/>
          </a:xfrm>
          <a:prstGeom prst="rightArrowCallout">
            <a:avLst>
              <a:gd name="adj1" fmla="val 25000"/>
              <a:gd name="adj2" fmla="val 50000"/>
              <a:gd name="adj3" fmla="val 56393"/>
              <a:gd name="adj4" fmla="val 803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登入帳號</a:t>
            </a:r>
          </a:p>
        </p:txBody>
      </p:sp>
      <p:sp>
        <p:nvSpPr>
          <p:cNvPr id="17" name="向左箭號圖說文字 16">
            <a:extLst>
              <a:ext uri="{FF2B5EF4-FFF2-40B4-BE49-F238E27FC236}">
                <a16:creationId xmlns:a16="http://schemas.microsoft.com/office/drawing/2014/main" id="{D1A8EC9B-911B-B14B-A36A-7D1310F79697}"/>
              </a:ext>
            </a:extLst>
          </p:cNvPr>
          <p:cNvSpPr/>
          <p:nvPr/>
        </p:nvSpPr>
        <p:spPr>
          <a:xfrm>
            <a:off x="1260000" y="3103951"/>
            <a:ext cx="2088000" cy="360000"/>
          </a:xfrm>
          <a:prstGeom prst="leftArrowCallout">
            <a:avLst>
              <a:gd name="adj1" fmla="val 25000"/>
              <a:gd name="adj2" fmla="val 50000"/>
              <a:gd name="adj3" fmla="val 52143"/>
              <a:gd name="adj4" fmla="val 848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點選主題深讀</a:t>
            </a:r>
          </a:p>
        </p:txBody>
      </p:sp>
    </p:spTree>
    <p:extLst>
      <p:ext uri="{BB962C8B-B14F-4D97-AF65-F5344CB8AC3E}">
        <p14:creationId xmlns:p14="http://schemas.microsoft.com/office/powerpoint/2010/main" val="282295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78"/>
          <p:cNvSpPr txBox="1">
            <a:spLocks/>
          </p:cNvSpPr>
          <p:nvPr/>
        </p:nvSpPr>
        <p:spPr>
          <a:xfrm>
            <a:off x="252000" y="360000"/>
            <a:ext cx="8640000" cy="54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zh-TW" altLang="en-US" sz="3600" b="1" spc="3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進入主題活動</a:t>
            </a:r>
            <a:endParaRPr lang="en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A13CE66-1BC8-494B-BE4D-85458362A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2" y="1440000"/>
            <a:ext cx="8601456" cy="2164080"/>
          </a:xfrm>
          <a:prstGeom prst="rect">
            <a:avLst/>
          </a:prstGeom>
        </p:spPr>
      </p:pic>
      <p:sp>
        <p:nvSpPr>
          <p:cNvPr id="12" name="向左箭號圖說文字 11">
            <a:extLst>
              <a:ext uri="{FF2B5EF4-FFF2-40B4-BE49-F238E27FC236}">
                <a16:creationId xmlns:a16="http://schemas.microsoft.com/office/drawing/2014/main" id="{024368B3-33F6-5646-8989-4091B20ED1E5}"/>
              </a:ext>
            </a:extLst>
          </p:cNvPr>
          <p:cNvSpPr/>
          <p:nvPr/>
        </p:nvSpPr>
        <p:spPr>
          <a:xfrm>
            <a:off x="4536000" y="2376000"/>
            <a:ext cx="1512000" cy="360000"/>
          </a:xfrm>
          <a:prstGeom prst="leftArrowCallout">
            <a:avLst>
              <a:gd name="adj1" fmla="val 25000"/>
              <a:gd name="adj2" fmla="val 50000"/>
              <a:gd name="adj3" fmla="val 67809"/>
              <a:gd name="adj4" fmla="val 7501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點選主題</a:t>
            </a:r>
          </a:p>
        </p:txBody>
      </p:sp>
    </p:spTree>
    <p:extLst>
      <p:ext uri="{BB962C8B-B14F-4D97-AF65-F5344CB8AC3E}">
        <p14:creationId xmlns:p14="http://schemas.microsoft.com/office/powerpoint/2010/main" val="237099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0000" y="2880000"/>
            <a:ext cx="3960000" cy="900000"/>
          </a:xfrm>
        </p:spPr>
        <p:txBody>
          <a:bodyPr/>
          <a:lstStyle/>
          <a:p>
            <a:pPr algn="ctr"/>
            <a:r>
              <a:rPr kumimoji="1" lang="zh-TW" altLang="en-US" sz="4800" dirty="0">
                <a:solidFill>
                  <a:srgbClr val="7030A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操作說明</a:t>
            </a:r>
          </a:p>
        </p:txBody>
      </p:sp>
      <p:sp>
        <p:nvSpPr>
          <p:cNvPr id="4" name="標題 4"/>
          <p:cNvSpPr txBox="1">
            <a:spLocks/>
          </p:cNvSpPr>
          <p:nvPr/>
        </p:nvSpPr>
        <p:spPr>
          <a:xfrm>
            <a:off x="5220000" y="2519999"/>
            <a:ext cx="3600000" cy="16200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3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3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3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3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3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3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3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30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57213" indent="-557213">
              <a:lnSpc>
                <a:spcPct val="17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功能說明</a:t>
            </a:r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7213" indent="-557213">
              <a:lnSpc>
                <a:spcPct val="17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步驟說明</a:t>
            </a:r>
            <a:br>
              <a:rPr lang="zh-TW" altLang="en-US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836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78"/>
          <p:cNvSpPr txBox="1">
            <a:spLocks/>
          </p:cNvSpPr>
          <p:nvPr/>
        </p:nvSpPr>
        <p:spPr>
          <a:xfrm>
            <a:off x="252000" y="360000"/>
            <a:ext cx="8640000" cy="54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zh-TW" altLang="en-US" sz="3600" b="1" spc="3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功能說明</a:t>
            </a:r>
            <a:endParaRPr lang="en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3ECADC4-ABCC-8440-A278-C6BEF4229FD2}"/>
              </a:ext>
            </a:extLst>
          </p:cNvPr>
          <p:cNvSpPr txBox="1"/>
          <p:nvPr/>
        </p:nvSpPr>
        <p:spPr>
          <a:xfrm>
            <a:off x="252000" y="1260000"/>
            <a:ext cx="8640000" cy="1188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跳關：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只有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組長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才會顯示，會強制同組成員公開此步驟</a:t>
            </a:r>
            <a:endParaRPr kumimoji="1"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存檔：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儲存此步驟所有內容</a:t>
            </a:r>
            <a:endParaRPr kumimoji="1"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公開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必須欄位都填寫完成才能做公開，公開後無法修改內容</a:t>
            </a:r>
            <a:endParaRPr kumimoji="1"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全頁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將右邊的頁面內容放大</a:t>
            </a:r>
            <a:endParaRPr kumimoji="1"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zh-TW" altLang="en-US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9F6E49B-E9C9-EB4A-A14D-3D446BB2A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7" y="2811388"/>
            <a:ext cx="8457565" cy="319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5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78"/>
          <p:cNvSpPr txBox="1">
            <a:spLocks/>
          </p:cNvSpPr>
          <p:nvPr/>
        </p:nvSpPr>
        <p:spPr>
          <a:xfrm>
            <a:off x="252000" y="360000"/>
            <a:ext cx="8640000" cy="54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zh-TW" altLang="en-US" sz="3600" b="1" spc="3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步驟說明</a:t>
            </a:r>
            <a:endParaRPr lang="en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9CF5682-2CE4-4B40-85C7-BA60293DF4A7}"/>
              </a:ext>
            </a:extLst>
          </p:cNvPr>
          <p:cNvSpPr txBox="1"/>
          <p:nvPr/>
        </p:nvSpPr>
        <p:spPr>
          <a:xfrm>
            <a:off x="252000" y="1260000"/>
            <a:ext cx="8640000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小組成員步驟進度都會一</a:t>
            </a:r>
            <a:r>
              <a:rPr kumimoji="1" lang="zh-CN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樣</a:t>
            </a:r>
            <a:r>
              <a:rPr kumimoji="1"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，</a:t>
            </a:r>
            <a:r>
              <a:rPr kumimoji="1" lang="zh-TW" altLang="en-US" dirty="0">
                <a:solidFill>
                  <a:srgbClr val="FF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點選此步驟</a:t>
            </a:r>
            <a:r>
              <a:rPr kumimoji="1"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時會更新小組進度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55B7EC4-1B51-8647-96E6-B434BC37D278}"/>
              </a:ext>
            </a:extLst>
          </p:cNvPr>
          <p:cNvSpPr txBox="1"/>
          <p:nvPr/>
        </p:nvSpPr>
        <p:spPr>
          <a:xfrm>
            <a:off x="252000" y="3620701"/>
            <a:ext cx="8640000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zh-TW" altLang="en-US" dirty="0">
                <a:solidFill>
                  <a:srgbClr val="FF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點選</a:t>
            </a:r>
            <a:r>
              <a:rPr kumimoji="1" lang="zh-CN" altLang="en-US" dirty="0">
                <a:solidFill>
                  <a:srgbClr val="FF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未開放的</a:t>
            </a:r>
            <a:r>
              <a:rPr kumimoji="1" lang="zh-TW" altLang="en-US" dirty="0">
                <a:solidFill>
                  <a:srgbClr val="FF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步驟</a:t>
            </a:r>
            <a:r>
              <a:rPr kumimoji="1"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時會顯示小組成員公開的狀態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934FD69-0D80-8E40-94A6-348225E20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260" y="4370145"/>
            <a:ext cx="4983480" cy="18288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6705517-FC6F-9540-9ECB-5ED79ED49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55" y="2012692"/>
            <a:ext cx="7552690" cy="12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4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252000" y="2880000"/>
            <a:ext cx="8640000" cy="720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kumimoji="1" lang="zh-TW" altLang="en-US" sz="4400" b="1" kern="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感謝各位老師的聆聽</a:t>
            </a:r>
          </a:p>
        </p:txBody>
      </p:sp>
    </p:spTree>
    <p:extLst>
      <p:ext uri="{BB962C8B-B14F-4D97-AF65-F5344CB8AC3E}">
        <p14:creationId xmlns:p14="http://schemas.microsoft.com/office/powerpoint/2010/main" val="2010825887"/>
      </p:ext>
    </p:extLst>
  </p:cSld>
  <p:clrMapOvr>
    <a:masterClrMapping/>
  </p:clrMapOvr>
</p:sld>
</file>

<file path=ppt/theme/theme1.xml><?xml version="1.0" encoding="utf-8"?>
<a:theme xmlns:a="http://schemas.openxmlformats.org/drawingml/2006/main" name="Cadw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6046</TotalTime>
  <Words>162</Words>
  <Application>Microsoft Macintosh PowerPoint</Application>
  <PresentationFormat>如螢幕大小 (4:3)</PresentationFormat>
  <Paragraphs>22</Paragraphs>
  <Slides>8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微軟正黑體</vt:lpstr>
      <vt:lpstr>Karla</vt:lpstr>
      <vt:lpstr>Montserrat</vt:lpstr>
      <vt:lpstr>Arial</vt:lpstr>
      <vt:lpstr>Calibri</vt:lpstr>
      <vt:lpstr>Cadwal template</vt:lpstr>
      <vt:lpstr>主題深讀系統 學生端</vt:lpstr>
      <vt:lpstr>PowerPoint 簡報</vt:lpstr>
      <vt:lpstr>PowerPoint 簡報</vt:lpstr>
      <vt:lpstr>PowerPoint 簡報</vt:lpstr>
      <vt:lpstr>操作說明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學科讀寫系統</dc:title>
  <dc:creator>Microsoft Office 使用者</dc:creator>
  <cp:lastModifiedBy>順賢 蔡</cp:lastModifiedBy>
  <cp:revision>211</cp:revision>
  <dcterms:created xsi:type="dcterms:W3CDTF">2018-06-29T03:05:31Z</dcterms:created>
  <dcterms:modified xsi:type="dcterms:W3CDTF">2021-02-25T06:49:57Z</dcterms:modified>
</cp:coreProperties>
</file>